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6" d="100"/>
          <a:sy n="96" d="100"/>
        </p:scale>
        <p:origin x="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98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09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00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14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80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80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78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64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72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38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 cstate="print"/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 cstate="print"/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 cstate="print"/>
          <a:srcRect l="37083"/>
          <a:stretch>
            <a:fillRect/>
          </a:stretch>
        </p:blipFill>
        <p:spPr bwMode="hidden">
          <a:xfrm>
            <a:off x="0" y="0"/>
            <a:ext cx="5753100" cy="571500"/>
          </a:xfrm>
          <a:prstGeom prst="rect">
            <a:avLst/>
          </a:prstGeom>
          <a:noFill/>
        </p:spPr>
      </p:pic>
      <p:pic>
        <p:nvPicPr>
          <p:cNvPr id="25630" name="Picture 30" descr="11MSS_Headers-C146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85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coe.com/sites/common_assets/science/virtual_labs/E06/E06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828800"/>
            <a:ext cx="5161768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457200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http://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www.glencoe.com/sites/common_assets/science/virtual_labs/E06/E06.html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049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"/>
            <a:ext cx="2857500" cy="80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66800"/>
            <a:ext cx="5562600" cy="54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6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0999"/>
            <a:ext cx="4267200" cy="6224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300094"/>
            <a:ext cx="3429000" cy="23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3833135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52600"/>
            <a:ext cx="350286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5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4776955" cy="537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381000"/>
            <a:ext cx="36576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TeacherWeb.Com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/Fl/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VeniceMiddleSchool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/Fuerst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First open data sheet.  Go to 6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grade assignments.  Open Virtual Lab Data Sheet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Then when data sheet opens, click on blue link to virtual lab and begin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3266080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Fuerst Richard</dc:creator>
  <cp:lastModifiedBy>Fuerst Richard</cp:lastModifiedBy>
  <cp:revision>1</cp:revision>
  <dcterms:created xsi:type="dcterms:W3CDTF">2017-03-05T15:15:15Z</dcterms:created>
  <dcterms:modified xsi:type="dcterms:W3CDTF">2017-03-05T15:16:00Z</dcterms:modified>
</cp:coreProperties>
</file>